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3" r:id="rId4"/>
    <p:sldId id="266" r:id="rId5"/>
    <p:sldId id="261" r:id="rId6"/>
    <p:sldId id="264" r:id="rId7"/>
    <p:sldId id="262" r:id="rId8"/>
    <p:sldId id="267" r:id="rId9"/>
    <p:sldId id="268" r:id="rId10"/>
    <p:sldId id="270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FF"/>
    <a:srgbClr val="3366CC"/>
    <a:srgbClr val="FF99CC"/>
    <a:srgbClr val="660033"/>
    <a:srgbClr val="00FF00"/>
    <a:srgbClr val="422C16"/>
    <a:srgbClr val="0C788E"/>
    <a:srgbClr val="006666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>
        <p:scale>
          <a:sx n="94" d="100"/>
          <a:sy n="94" d="100"/>
        </p:scale>
        <p:origin x="-119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l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96704" y="1556792"/>
            <a:ext cx="8568952" cy="2016224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800" b="1" cap="all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«Юмор и смех -</a:t>
            </a:r>
            <a:br>
              <a:rPr lang="ru-RU" sz="4800" b="1" cap="all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4800" b="1" cap="all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радуют всех»</a:t>
            </a:r>
            <a:endParaRPr lang="es-ES" sz="4800" b="1" cap="all" dirty="0">
              <a:ln/>
              <a:solidFill>
                <a:srgbClr val="0000FF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47664" y="260647"/>
            <a:ext cx="56166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3399"/>
                </a:solidFill>
                <a:latin typeface="Bookman Old Style" pitchFamily="18" charset="0"/>
              </a:rPr>
              <a:t>Муниципальное казённое дошкольное общеобразовательное учреждение детский сад «Солнышко»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4048" y="5301208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воспитатель </a:t>
            </a:r>
            <a:r>
              <a:rPr lang="ru-RU" b="1" dirty="0" err="1" smtClean="0">
                <a:solidFill>
                  <a:srgbClr val="0000FF"/>
                </a:solidFill>
              </a:rPr>
              <a:t>Холоденко</a:t>
            </a:r>
            <a:r>
              <a:rPr lang="ru-RU" b="1" dirty="0" smtClean="0">
                <a:solidFill>
                  <a:srgbClr val="0000FF"/>
                </a:solidFill>
              </a:rPr>
              <a:t> В.Э.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48012"/>
            <a:ext cx="6768752" cy="42211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2636912"/>
            <a:ext cx="7488832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endParaRPr lang="ru-RU" b="1" i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endParaRPr lang="ru-RU" b="1" i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Запомните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веселый День Смеха!</a:t>
            </a:r>
            <a:endParaRPr lang="ru-RU" sz="2000" b="1" i="1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i="1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6031230" algn="l"/>
              </a:tabLst>
            </a:pP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Желаем Вам счастья, здоровья, успеха!</a:t>
            </a:r>
            <a:endParaRPr lang="ru-RU" sz="2000" b="1" i="1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2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2060848"/>
            <a:ext cx="239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32656"/>
            <a:ext cx="6768752" cy="50527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3768" y="5351048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dirty="0"/>
              <a:t>Цель:</a:t>
            </a:r>
          </a:p>
          <a:p>
            <a:pPr marL="0" indent="0">
              <a:buNone/>
            </a:pPr>
            <a:r>
              <a:rPr lang="ru-RU" sz="1500" dirty="0" smtClean="0"/>
              <a:t>Сохранение и укрепление здоровья дошкольников с помощью </a:t>
            </a:r>
            <a:r>
              <a:rPr lang="ru-RU" sz="1500" dirty="0" err="1" smtClean="0"/>
              <a:t>смехотерапии</a:t>
            </a:r>
            <a:r>
              <a:rPr lang="ru-RU" sz="1500" dirty="0" smtClean="0"/>
              <a:t> как один из методов </a:t>
            </a:r>
            <a:r>
              <a:rPr lang="ru-RU" sz="1500" dirty="0" err="1" smtClean="0"/>
              <a:t>здоровьесберегающей</a:t>
            </a:r>
            <a:r>
              <a:rPr lang="ru-RU" sz="1500" dirty="0" smtClean="0"/>
              <a:t> технологии</a:t>
            </a:r>
            <a:endParaRPr lang="ru-RU" sz="15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6921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15"/>
          <p:cNvSpPr>
            <a:spLocks noGrp="1"/>
          </p:cNvSpPr>
          <p:nvPr>
            <p:ph type="body" sz="half" idx="4294967295"/>
          </p:nvPr>
        </p:nvSpPr>
        <p:spPr>
          <a:xfrm>
            <a:off x="5175776" y="374379"/>
            <a:ext cx="3708400" cy="365125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Задачи:</a:t>
            </a:r>
          </a:p>
          <a:p>
            <a:r>
              <a:rPr lang="ru-RU" sz="2000" dirty="0"/>
              <a:t>Вызвать интерес к персонажам праздника, доставить детям радость и удовольствие, создать весёлое настроение;</a:t>
            </a:r>
          </a:p>
          <a:p>
            <a:r>
              <a:rPr lang="ru-RU" sz="2000" dirty="0"/>
              <a:t>Развивать </a:t>
            </a:r>
            <a:r>
              <a:rPr lang="ru-RU" sz="2000" dirty="0" smtClean="0"/>
              <a:t>физические, личностные, интеллектуальные качества, </a:t>
            </a:r>
            <a:r>
              <a:rPr lang="ru-RU" sz="2000" dirty="0"/>
              <a:t>умение играть в совместные игры, активизировать словарный запас, воспитывать коммуникативные качества.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7" name="Содержимое 16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59336"/>
            <a:ext cx="4608513" cy="2781632"/>
          </a:xfrm>
        </p:spPr>
      </p:pic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332656"/>
            <a:ext cx="5760641" cy="1003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264" y="3429000"/>
            <a:ext cx="460851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236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090942"/>
            <a:ext cx="4572000" cy="410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79" y="1196752"/>
            <a:ext cx="3816423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0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00" y="404664"/>
            <a:ext cx="4896544" cy="2757482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824" y="3320348"/>
            <a:ext cx="5202675" cy="292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64088" y="752490"/>
            <a:ext cx="3672408" cy="2079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разрешается кривляться,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Шутить, играть и кувыркаться!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Праздник юмора с утра –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Крикнем вместе все: «Ха-ха-ха»</a:t>
            </a:r>
            <a:r>
              <a:rPr lang="ru-RU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200" i="1" dirty="0">
              <a:solidFill>
                <a:srgbClr val="0033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413872"/>
            <a:ext cx="5114671" cy="2880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4664"/>
            <a:ext cx="5184576" cy="29196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56918" y="3861048"/>
            <a:ext cx="3204864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Отмечают праздник смеха.</a:t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Ну, потеха! Вот потеха!</a:t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Словно целый белый свет</a:t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Съел смешинку на обед!</a:t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7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3" y="1916832"/>
            <a:ext cx="4347470" cy="2808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90756" y="994688"/>
            <a:ext cx="26867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Будем с вами</a:t>
            </a:r>
            <a:endParaRPr lang="ru-RU" sz="2400" dirty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все </a:t>
            </a: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играть, </a:t>
            </a:r>
            <a:endParaRPr lang="ru-RU" sz="2400" dirty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веселиться</a:t>
            </a:r>
            <a:endParaRPr lang="ru-RU" sz="2400" dirty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и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плясать</a:t>
            </a: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48" y="367572"/>
            <a:ext cx="5400600" cy="304391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8448" y="3429000"/>
            <a:ext cx="5544616" cy="31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28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47274"/>
            <a:ext cx="5256584" cy="29602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08" y="3429000"/>
            <a:ext cx="5451275" cy="30698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942066"/>
            <a:ext cx="2736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Здоровье – царство смеха,</a:t>
            </a:r>
          </a:p>
          <a:p>
            <a:r>
              <a:rPr lang="ru-RU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Сам смех – тропа к успеху,</a:t>
            </a:r>
          </a:p>
          <a:p>
            <a:r>
              <a:rPr lang="ru-RU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И всё нам удается,</a:t>
            </a:r>
          </a:p>
          <a:p>
            <a:r>
              <a:rPr lang="ru-RU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Когда душа смеётся!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0191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6466</TotalTime>
  <Words>144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Diseño predeterminado</vt:lpstr>
      <vt:lpstr>«Юмор и смех - радуют всех»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Виктор</cp:lastModifiedBy>
  <cp:revision>779</cp:revision>
  <dcterms:created xsi:type="dcterms:W3CDTF">2010-05-23T14:28:12Z</dcterms:created>
  <dcterms:modified xsi:type="dcterms:W3CDTF">2021-03-20T15:49:19Z</dcterms:modified>
</cp:coreProperties>
</file>